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79" r:id="rId3"/>
    <p:sldId id="280" r:id="rId4"/>
    <p:sldId id="257" r:id="rId5"/>
    <p:sldId id="258" r:id="rId6"/>
    <p:sldId id="259" r:id="rId7"/>
    <p:sldId id="278" r:id="rId8"/>
    <p:sldId id="260" r:id="rId9"/>
    <p:sldId id="261" r:id="rId10"/>
    <p:sldId id="262" r:id="rId11"/>
    <p:sldId id="266" r:id="rId12"/>
    <p:sldId id="263" r:id="rId13"/>
    <p:sldId id="264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65" r:id="rId26"/>
    <p:sldId id="281" r:id="rId27"/>
    <p:sldId id="282" r:id="rId28"/>
    <p:sldId id="287" r:id="rId29"/>
    <p:sldId id="284" r:id="rId30"/>
    <p:sldId id="285" r:id="rId31"/>
    <p:sldId id="286" r:id="rId32"/>
    <p:sldId id="288" r:id="rId33"/>
    <p:sldId id="289" r:id="rId34"/>
    <p:sldId id="283" r:id="rId3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>
      <p:cViewPr varScale="1">
        <p:scale>
          <a:sx n="83" d="100"/>
          <a:sy n="83" d="100"/>
        </p:scale>
        <p:origin x="1459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DD7562-A9E2-49A9-8488-02D801719B7A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6C1D7F-C27C-4586-962B-4226B6075C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661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jaejunyoo.blogspot.com/2017/01/generative-adversarial-nets-2.html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9ewzLUZhL8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Minimax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실제 적용하면 이론처럼 잘 돌아가지 않습니다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Discriminator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 entropy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minimize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시키고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Generator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동시에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maximize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시키려고 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처음에는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Discriminator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실수를 많이 하기 때문에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값이 크게 나오며 이는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 커지게 되며 학습이 빠르게 일어납니다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문제는 학습하면서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discriminator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거의 완벽하게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잡아낼때쯤에는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saturate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되며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generator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vanish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되버립니다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C1D7F-C27C-4586-962B-4226B6075CD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364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>
                <a:hlinkClick r:id="rId3"/>
              </a:rPr>
              <a:t>http://jaejunyoo.blogspot.com/2017/01/generative-adversarial-nets-2.html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C1D7F-C27C-4586-962B-4226B6075CD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854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하나의 </a:t>
            </a:r>
            <a:r>
              <a:rPr lang="en-US" altLang="ko-KR" dirty="0" smtClean="0"/>
              <a:t>mode</a:t>
            </a:r>
            <a:r>
              <a:rPr lang="ko-KR" altLang="en-US" dirty="0" smtClean="0"/>
              <a:t>에만 </a:t>
            </a:r>
            <a:r>
              <a:rPr lang="en-US" altLang="ko-KR" dirty="0" smtClean="0"/>
              <a:t>weight</a:t>
            </a:r>
            <a:r>
              <a:rPr lang="ko-KR" altLang="en-US" dirty="0" smtClean="0"/>
              <a:t>를 준다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C1D7F-C27C-4586-962B-4226B6075CD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674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>
                <a:hlinkClick r:id="rId3"/>
              </a:rPr>
              <a:t>https://www.youtube.com/watch?v=N9ewzLUZhL8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C1D7F-C27C-4586-962B-4226B6075CD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895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https://www.youtube.com/watch?v=odpjk7_tGY0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C1D7F-C27C-4586-962B-4226B6075CD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970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8001-830E-4A3F-B4C1-38948C253DDC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37F55-F27A-4F67-98A4-DEF4EC42A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350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8001-830E-4A3F-B4C1-38948C253DDC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37F55-F27A-4F67-98A4-DEF4EC42A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331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8001-830E-4A3F-B4C1-38948C253DDC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37F55-F27A-4F67-98A4-DEF4EC42A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035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8001-830E-4A3F-B4C1-38948C253DDC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37F55-F27A-4F67-98A4-DEF4EC42A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243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8001-830E-4A3F-B4C1-38948C253DDC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37F55-F27A-4F67-98A4-DEF4EC42A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834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8001-830E-4A3F-B4C1-38948C253DDC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37F55-F27A-4F67-98A4-DEF4EC42A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439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8001-830E-4A3F-B4C1-38948C253DDC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37F55-F27A-4F67-98A4-DEF4EC42A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315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8001-830E-4A3F-B4C1-38948C253DDC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37F55-F27A-4F67-98A4-DEF4EC42A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385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8001-830E-4A3F-B4C1-38948C253DDC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37F55-F27A-4F67-98A4-DEF4EC42A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218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8001-830E-4A3F-B4C1-38948C253DDC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37F55-F27A-4F67-98A4-DEF4EC42A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315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B8001-830E-4A3F-B4C1-38948C253DDC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37F55-F27A-4F67-98A4-DEF4EC42A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13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4B8001-830E-4A3F-B4C1-38948C253DDC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37F55-F27A-4F67-98A4-DEF4EC42A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234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incredible.ai/artificial-intelligence/2017/04/15/GAN/" TargetMode="Externa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rome.github.io/An-Annotated-Proof-of-Generative-Adversarial-Networks-with-Implementation-Notes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jaejunyoo.blogspot.com/2017/01/generative-adversarial-nets-2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unjey/pytorch-tutorial/blob/master/tutorials/03-advanced/generative_adversarial_network/main.py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GAN(Generative Adversarial Nets)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27784" y="5013176"/>
            <a:ext cx="6400800" cy="1752600"/>
          </a:xfrm>
        </p:spPr>
        <p:txBody>
          <a:bodyPr/>
          <a:lstStyle/>
          <a:p>
            <a:r>
              <a:rPr lang="en-US" altLang="ko-KR" dirty="0" smtClean="0"/>
              <a:t>CUAI </a:t>
            </a:r>
            <a:r>
              <a:rPr lang="ko-KR" altLang="en-US" dirty="0" err="1" smtClean="0"/>
              <a:t>박정재</a:t>
            </a:r>
            <a:r>
              <a:rPr lang="ko-KR" altLang="en-US" dirty="0" smtClean="0"/>
              <a:t> 양명철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343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Adversarial Nets Framework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22734"/>
            <a:ext cx="6984776" cy="5002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9" y="5380988"/>
            <a:ext cx="3981737" cy="1460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1637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Schmetaic</a:t>
            </a:r>
            <a:r>
              <a:rPr lang="en-US" altLang="ko-KR" dirty="0" smtClean="0"/>
              <a:t> Overview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949450"/>
            <a:ext cx="8763000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4366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Objective Function of GAN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Minimax Game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4135090"/>
            <a:ext cx="8623300" cy="145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2420888"/>
            <a:ext cx="859155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C:\Users\user\Desktop\CommonLogarithmReal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408" y="6028792"/>
            <a:ext cx="1271464" cy="82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155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Non-Saturating Game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32" y="1412776"/>
            <a:ext cx="7876792" cy="1715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371825"/>
            <a:ext cx="5591175" cy="18573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364902" y="6466229"/>
            <a:ext cx="57606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hlinkClick r:id="rId5"/>
              </a:rPr>
              <a:t>http://incredible.ai/artificial-intelligence/2017/04/15/GAN/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07137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Theoretical Results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8800"/>
            <a:ext cx="9321800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896" y="6550223"/>
            <a:ext cx="91736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hlinkClick r:id="rId4"/>
              </a:rPr>
              <a:t>https://srome.github.io/An-Annotated-Proof-of-Generative-Adversarial-Networks-with-Implementation-Notes/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05434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Theoretical Results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7727950" cy="410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8731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Theoretical Results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16" y="1571194"/>
            <a:ext cx="8597900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051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Theoretical Results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20" y="1628800"/>
            <a:ext cx="8331200" cy="439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1078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Theoretical Results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25" y="1772816"/>
            <a:ext cx="8769350" cy="435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8480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Theoretical Results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844824"/>
            <a:ext cx="8782050" cy="438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968" y="1"/>
            <a:ext cx="1489031" cy="1268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051719" y="6474822"/>
            <a:ext cx="72008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hlinkClick r:id="rId4"/>
              </a:rPr>
              <a:t>http://jaejunyoo.blogspot.com/2017/01/generative-adversarial-nets-2.html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7760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476672"/>
            <a:ext cx="6120680" cy="573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3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Advantages &amp; Disadvantages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Advantages</a:t>
            </a:r>
            <a:endParaRPr lang="ko-KR" altLang="en-US" dirty="0"/>
          </a:p>
        </p:txBody>
      </p:sp>
      <p:pic>
        <p:nvPicPr>
          <p:cNvPr id="1026" name="Picture 2" descr="C:\Users\user\Desktop\screen-shot-2017-05-27-at-3-14-28-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564904"/>
            <a:ext cx="6607826" cy="281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596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Disadvantages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Mode Collapse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61" y="2996952"/>
            <a:ext cx="7272431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6415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Mode Collapse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1560" y="5918509"/>
            <a:ext cx="6995120" cy="608931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ko-KR" dirty="0" smtClean="0"/>
              <a:t>http</a:t>
            </a:r>
            <a:r>
              <a:rPr lang="en-US" altLang="ko-KR" dirty="0"/>
              <a:t>://jaejunyoo.blogspot.com/2017/02/unrolled-generative-adversarial-network-1.html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44824"/>
            <a:ext cx="6791049" cy="3950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7183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Mode Collapse </a:t>
            </a:r>
            <a:r>
              <a:rPr lang="ko-KR" altLang="en-US" dirty="0" smtClean="0"/>
              <a:t>생기는 이유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Generator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Discriminator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gradient descent</a:t>
            </a:r>
            <a:r>
              <a:rPr lang="ko-KR" altLang="en-US" dirty="0" smtClean="0"/>
              <a:t>를 번갈아 가며 하기 때문에 </a:t>
            </a:r>
            <a:r>
              <a:rPr lang="en-US" altLang="ko-KR" dirty="0" smtClean="0"/>
              <a:t>neural network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minimax problem</a:t>
            </a:r>
            <a:r>
              <a:rPr lang="ko-KR" altLang="en-US" dirty="0" smtClean="0"/>
              <a:t>인지 </a:t>
            </a:r>
            <a:r>
              <a:rPr lang="en-US" altLang="ko-KR" dirty="0" err="1" smtClean="0"/>
              <a:t>maximin</a:t>
            </a:r>
            <a:r>
              <a:rPr lang="en-US" altLang="ko-KR" dirty="0" smtClean="0"/>
              <a:t> problem</a:t>
            </a:r>
            <a:r>
              <a:rPr lang="ko-KR" altLang="en-US" dirty="0" smtClean="0"/>
              <a:t>인지 구분을 못한다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4221088"/>
            <a:ext cx="2821437" cy="911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879" y="5013176"/>
            <a:ext cx="2921313" cy="91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5202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Mode Collapse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04864"/>
            <a:ext cx="8292969" cy="2268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1126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PyTorch</a:t>
            </a:r>
            <a:r>
              <a:rPr lang="en-US" altLang="ko-KR" dirty="0" smtClean="0"/>
              <a:t> Implementation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/>
          </a:bodyPr>
          <a:lstStyle/>
          <a:p>
            <a:r>
              <a:rPr lang="en-US" altLang="ko-KR" sz="2400" dirty="0" smtClean="0">
                <a:hlinkClick r:id="rId2"/>
              </a:rPr>
              <a:t>https://github.com/yunjey/pytorch-tutorial/blob/master/tutorials/03-advanced/generative_adversarial_network/main.py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31364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Pix2Pix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5409" y="1457400"/>
            <a:ext cx="8311391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90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CycleGAN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705" y="1844824"/>
            <a:ext cx="7741215" cy="391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89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CycleGAN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660" y="1374641"/>
            <a:ext cx="6120680" cy="548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62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StackGAN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54" y="1772816"/>
            <a:ext cx="8399314" cy="452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1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908720"/>
            <a:ext cx="6876256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1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StackGAN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28800"/>
            <a:ext cx="8378926" cy="416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Defect Generation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16" y="1426445"/>
            <a:ext cx="8712968" cy="482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94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Latest Work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10" y="1700808"/>
            <a:ext cx="7708379" cy="414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5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Latest 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422542"/>
            <a:ext cx="8077491" cy="438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11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708920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040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Branches of ML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68759"/>
            <a:ext cx="8424936" cy="5484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293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Supervised Learning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84784"/>
            <a:ext cx="7704856" cy="5006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7016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Unsupervised Learning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00808"/>
            <a:ext cx="8784976" cy="4230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2514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564904"/>
            <a:ext cx="6493439" cy="238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2447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Probability Distribution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x</a:t>
            </a:r>
            <a:r>
              <a:rPr lang="en-US" altLang="ko-KR" dirty="0" smtClean="0"/>
              <a:t> : actual data.</a:t>
            </a:r>
          </a:p>
          <a:p>
            <a:r>
              <a:rPr lang="en-US" altLang="ko-KR" dirty="0" err="1" smtClean="0"/>
              <a:t>P</a:t>
            </a:r>
            <a:r>
              <a:rPr lang="en-US" altLang="ko-KR" baseline="-25000" dirty="0" err="1" smtClean="0"/>
              <a:t>data</a:t>
            </a:r>
            <a:r>
              <a:rPr lang="en-US" altLang="ko-KR" dirty="0" smtClean="0"/>
              <a:t>(x) : the distribution of actual data.</a:t>
            </a:r>
          </a:p>
          <a:p>
            <a:r>
              <a:rPr lang="en-US" altLang="ko-KR" dirty="0"/>
              <a:t>z</a:t>
            </a:r>
            <a:r>
              <a:rPr lang="en-US" altLang="ko-KR" dirty="0" smtClean="0"/>
              <a:t> : input noise.</a:t>
            </a:r>
          </a:p>
          <a:p>
            <a:r>
              <a:rPr lang="en-US" altLang="ko-KR" dirty="0" err="1" smtClean="0"/>
              <a:t>P</a:t>
            </a:r>
            <a:r>
              <a:rPr lang="en-US" altLang="ko-KR" baseline="-25000" dirty="0" err="1"/>
              <a:t>g</a:t>
            </a:r>
            <a:r>
              <a:rPr lang="en-US" altLang="ko-KR" dirty="0" smtClean="0"/>
              <a:t>(z) : the distribution </a:t>
            </a:r>
            <a:r>
              <a:rPr lang="en-US" altLang="ko-KR" smtClean="0"/>
              <a:t>of data </a:t>
            </a:r>
            <a:r>
              <a:rPr lang="en-US" altLang="ko-KR" dirty="0" smtClean="0"/>
              <a:t>generated by the model(generator).</a:t>
            </a:r>
          </a:p>
          <a:p>
            <a:r>
              <a:rPr lang="en-US" altLang="ko-KR" dirty="0" smtClean="0"/>
              <a:t>D : Discriminator</a:t>
            </a:r>
          </a:p>
          <a:p>
            <a:r>
              <a:rPr lang="en-US" altLang="ko-KR" dirty="0" smtClean="0"/>
              <a:t>G : Generator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6768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Intuition in GAN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Discriminator :</a:t>
            </a:r>
          </a:p>
          <a:p>
            <a:pPr lvl="1"/>
            <a:r>
              <a:rPr lang="en-US" altLang="ko-KR" dirty="0"/>
              <a:t>Classifies whether the image is real or fake.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The probability of that x came from the real </a:t>
            </a:r>
            <a:r>
              <a:rPr lang="en-US" altLang="ko-KR" smtClean="0"/>
              <a:t>data(0~1)</a:t>
            </a:r>
            <a:endParaRPr lang="en-US" altLang="ko-KR" dirty="0" smtClean="0"/>
          </a:p>
          <a:p>
            <a:r>
              <a:rPr lang="en-US" altLang="ko-KR" dirty="0" smtClean="0"/>
              <a:t>Generator : </a:t>
            </a:r>
          </a:p>
          <a:p>
            <a:pPr lvl="1"/>
            <a:r>
              <a:rPr lang="en-US" altLang="ko-KR" dirty="0" smtClean="0"/>
              <a:t>Create an fake image that is indistinguishable from real to deceive the discriminator.</a:t>
            </a:r>
          </a:p>
        </p:txBody>
      </p:sp>
    </p:spTree>
    <p:extLst>
      <p:ext uri="{BB962C8B-B14F-4D97-AF65-F5344CB8AC3E}">
        <p14:creationId xmlns:p14="http://schemas.microsoft.com/office/powerpoint/2010/main" val="1498153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221</Words>
  <Application>Microsoft Office PowerPoint</Application>
  <PresentationFormat>화면 슬라이드 쇼(4:3)</PresentationFormat>
  <Paragraphs>63</Paragraphs>
  <Slides>34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7" baseType="lpstr">
      <vt:lpstr>맑은 고딕</vt:lpstr>
      <vt:lpstr>Arial</vt:lpstr>
      <vt:lpstr>Office 테마</vt:lpstr>
      <vt:lpstr>GAN(Generative Adversarial Nets)</vt:lpstr>
      <vt:lpstr>PowerPoint 프레젠테이션</vt:lpstr>
      <vt:lpstr>PowerPoint 프레젠테이션</vt:lpstr>
      <vt:lpstr>Branches of ML</vt:lpstr>
      <vt:lpstr>Supervised Learning</vt:lpstr>
      <vt:lpstr>Unsupervised Learning</vt:lpstr>
      <vt:lpstr>GAN</vt:lpstr>
      <vt:lpstr>Probability Distribution</vt:lpstr>
      <vt:lpstr>Intuition in GAN</vt:lpstr>
      <vt:lpstr>Adversarial Nets Framework</vt:lpstr>
      <vt:lpstr>Schmetaic Overview</vt:lpstr>
      <vt:lpstr>Objective Function of GAN</vt:lpstr>
      <vt:lpstr>Non-Saturating Game</vt:lpstr>
      <vt:lpstr>Theoretical Results</vt:lpstr>
      <vt:lpstr>Theoretical Results</vt:lpstr>
      <vt:lpstr>Theoretical Results</vt:lpstr>
      <vt:lpstr>Theoretical Results</vt:lpstr>
      <vt:lpstr>Theoretical Results</vt:lpstr>
      <vt:lpstr>Theoretical Results</vt:lpstr>
      <vt:lpstr>Advantages &amp; Disadvantages</vt:lpstr>
      <vt:lpstr>Disadvantages</vt:lpstr>
      <vt:lpstr>Mode Collapse</vt:lpstr>
      <vt:lpstr>Mode Collapse 생기는 이유!</vt:lpstr>
      <vt:lpstr>Mode Collapse</vt:lpstr>
      <vt:lpstr>PyTorch Implementation</vt:lpstr>
      <vt:lpstr>Pix2Pix</vt:lpstr>
      <vt:lpstr>CycleGAN</vt:lpstr>
      <vt:lpstr>CycleGAN</vt:lpstr>
      <vt:lpstr>StackGAN</vt:lpstr>
      <vt:lpstr>StackGAN</vt:lpstr>
      <vt:lpstr>Defect Generation</vt:lpstr>
      <vt:lpstr>Latest Work</vt:lpstr>
      <vt:lpstr>Latest Work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GAN(Generative Adversarial Nets)</dc:title>
  <dc:creator>Windows 사용자</dc:creator>
  <cp:lastModifiedBy>양 명철</cp:lastModifiedBy>
  <cp:revision>85</cp:revision>
  <dcterms:created xsi:type="dcterms:W3CDTF">2019-07-01T11:58:02Z</dcterms:created>
  <dcterms:modified xsi:type="dcterms:W3CDTF">2019-07-04T08:46:58Z</dcterms:modified>
</cp:coreProperties>
</file>